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8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autiful-natural-scener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600200"/>
            <a:ext cx="8077200" cy="5257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600" y="152400"/>
            <a:ext cx="5105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838200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1905000"/>
            <a:ext cx="5867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--------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ফারজানা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করিম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এম,এস,টি,পি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গার্লস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যশোর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762000"/>
            <a:ext cx="5029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শ্রেণী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------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সপ্তম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-----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সাধারন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----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চতুর্দশ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43200" y="26670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-----৫/০২/২০১৪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33600" y="685800"/>
            <a:ext cx="4800600" cy="35814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43200" y="685800"/>
            <a:ext cx="502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 err="1" smtClean="0">
                <a:latin typeface="NikoshBAN" pitchFamily="2" charset="0"/>
                <a:cs typeface="NikoshBAN" pitchFamily="2" charset="0"/>
              </a:rPr>
              <a:t>জলবায়ু</a:t>
            </a:r>
            <a:r>
              <a:rPr lang="en-US" sz="48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endParaRPr lang="en-US" sz="4800" b="1" u="sng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Rain_Forest_Tropi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438400"/>
            <a:ext cx="3581400" cy="3200400"/>
          </a:xfrm>
          <a:prstGeom prst="rect">
            <a:avLst/>
          </a:prstGeom>
        </p:spPr>
      </p:pic>
      <p:pic>
        <p:nvPicPr>
          <p:cNvPr id="7" name="Picture 6" descr="image[5]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2438400"/>
            <a:ext cx="3810000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8382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2133600"/>
            <a:ext cx="6248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বায়ুমন্ডলের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স্তর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বর্ননা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আবহাওয়া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জলবায়ু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পরিবেশে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চক্র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</a:t>
            </a:r>
            <a:r>
              <a:rPr lang="en-US" dirty="0" smtClean="0"/>
              <a:t>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267200" y="2286000"/>
            <a:ext cx="11430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362200" y="914400"/>
            <a:ext cx="5029200" cy="4038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810000" y="1981200"/>
            <a:ext cx="2133600" cy="175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flipH="1">
            <a:off x="3200400" y="1524000"/>
            <a:ext cx="3429000" cy="2895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676400" y="457200"/>
            <a:ext cx="6477000" cy="5105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48000" y="5943600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বায়ুমন্ডলের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স্তর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 flipH="1" flipV="1">
            <a:off x="3848100" y="1333500"/>
            <a:ext cx="22860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029200" y="228600"/>
            <a:ext cx="2743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715000" y="1828800"/>
            <a:ext cx="2286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486400" y="2438400"/>
            <a:ext cx="2819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334000" y="1219200"/>
            <a:ext cx="2590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096000" y="838200"/>
            <a:ext cx="1752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848600" y="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ভূপৃষ্ঠ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01000" y="6096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তাপমন্ডল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696200" y="9906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্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মেসোমন্ডল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001000" y="16764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স্ট্রাটোমন্ডল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077200" y="2514600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্ট্রপোমন্ডল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7" grpId="0"/>
      <p:bldP spid="38" grpId="0"/>
      <p:bldP spid="39" grpId="0"/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543800" y="17526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7315200" y="1524000"/>
            <a:ext cx="914400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391400" y="4953000"/>
            <a:ext cx="5334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086600" y="4724400"/>
            <a:ext cx="1143000" cy="1066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781800" y="4572000"/>
            <a:ext cx="1752600" cy="1447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19200" y="3810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বায়ুমন্ডলের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স্তরের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914400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ট্রপোমন্ডল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1524000"/>
            <a:ext cx="533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ভূপৃষ্ঠ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এগার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কিলোমিটার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পৃর্যন্ত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বায়ুমন্ডলকে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ট্রপোমন্ডল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স্তরে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বায়ুর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উপাদানসমূহ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অক্সিজেন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নাইট্রোজেন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কার্বন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ডাইঅক্সাইড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ওজলীয়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বাস্প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ট্রপোমন্ডলকে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গুরুত্বপূর্ণ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স্তর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000" dirty="0" smtClean="0"/>
              <a:t>।</a:t>
            </a: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7315200" y="2743200"/>
            <a:ext cx="880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ট্রপোমন্ডল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3810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স্ট্রাটোমন্ডল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0" y="4648200"/>
            <a:ext cx="5105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বায়ূমন্ডলের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স্তরের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স্ট্রাটোমন্ডল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স্তর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৩৯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কি,মি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বিস্তৃত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স্তরে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ওজোন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নামের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গ্যাস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রয়েছে।এই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গ্যাস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সূর্যের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ক্ষতিকারক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রশ্মি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রক্ষা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162800" y="60960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স্ট্রাটোমন্ডল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7391400" y="762000"/>
            <a:ext cx="914400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162800" y="609600"/>
            <a:ext cx="1295400" cy="1143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010400" y="457200"/>
            <a:ext cx="1600200" cy="1447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62800" y="19812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মেসোমন্ডল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1524000"/>
            <a:ext cx="4648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স্ট্রাটোমন্ডল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শেষ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স্তর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স্তরের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উচ্চতা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বাড়ার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বায়ুর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কমতে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000" dirty="0" smtClean="0"/>
              <a:t>।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4114800"/>
            <a:ext cx="3733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তাপমন্ডল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4800600"/>
            <a:ext cx="396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স্তর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বায়ূশূন্য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স্তরে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বেতার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তরংগ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প্রতিফলিত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ফিরে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আসে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7467600" y="44958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239000" y="4267200"/>
            <a:ext cx="914400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629400" y="3810000"/>
            <a:ext cx="2133600" cy="1905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934200" y="4038600"/>
            <a:ext cx="1524000" cy="1371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620000" y="914400"/>
            <a:ext cx="457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62000" y="6096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মেসোমন্ডল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39000" y="58674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তাপমন্ডল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19400" y="1066800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2209800"/>
            <a:ext cx="5181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বায়ুমন্ডলের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স্তর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itchFamily="2" charset="2"/>
              <a:buChar char="Ø"/>
            </a:pP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স্তরে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বায়ুর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বেশিরভাগ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itchFamily="2" charset="2"/>
              <a:buChar char="Ø"/>
            </a:pP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বেতার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তরংগ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স্তরে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প্রতিফলিত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l-video-sti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304800"/>
            <a:ext cx="3200400" cy="1828800"/>
          </a:xfrm>
          <a:prstGeom prst="rect">
            <a:avLst/>
          </a:prstGeom>
        </p:spPr>
      </p:pic>
      <p:pic>
        <p:nvPicPr>
          <p:cNvPr id="3" name="Picture 2" descr="seri_mulberry cultivation_clip_image002_00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381000"/>
            <a:ext cx="3181350" cy="16764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200" y="2743200"/>
          <a:ext cx="7848601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2408"/>
                <a:gridCol w="3826193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১।কোন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স্থানের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বায়ুমন্ডলের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স্বল্পকালীন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অবস্থাই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আবহাওয়া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১।কোন </a:t>
                      </a:r>
                      <a:r>
                        <a:rPr lang="en-US" sz="2400" dirty="0" err="1" smtClean="0">
                          <a:latin typeface="NikoshBAN" pitchFamily="2" charset="0"/>
                          <a:cs typeface="NikoshBAN" pitchFamily="2" charset="0"/>
                        </a:rPr>
                        <a:t>স্থানের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অনেক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বছরের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আবহাওয়ার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বা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বায়ুমন্ডলের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গড়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অবস্থাই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জলবায়ু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২।আবহাওয়া </a:t>
                      </a:r>
                      <a:r>
                        <a:rPr lang="en-US" sz="2400" dirty="0" err="1" smtClean="0">
                          <a:latin typeface="NikoshBAN" pitchFamily="2" charset="0"/>
                          <a:cs typeface="NikoshBAN" pitchFamily="2" charset="0"/>
                        </a:rPr>
                        <a:t>অল্প</a:t>
                      </a:r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dirty="0" err="1" smtClean="0">
                          <a:latin typeface="NikoshBAN" pitchFamily="2" charset="0"/>
                          <a:cs typeface="NikoshBAN" pitchFamily="2" charset="0"/>
                        </a:rPr>
                        <a:t>সময়ের</a:t>
                      </a:r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dirty="0" err="1" smtClean="0">
                          <a:latin typeface="NikoshBAN" pitchFamily="2" charset="0"/>
                          <a:cs typeface="NikoshBAN" pitchFamily="2" charset="0"/>
                        </a:rPr>
                        <a:t>মধ্যে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পরিবর্তিত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হতে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পারে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২।জলবায়ু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সহসা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পরিবর্তন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হয়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না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৩।কাছাকাছি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অঞ্চলের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আবহাওয়া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একই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সময়ে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ভিন্ন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হতে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পারে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NikoshBAN" pitchFamily="2" charset="0"/>
                          <a:cs typeface="NikoshBAN" pitchFamily="2" charset="0"/>
                        </a:rPr>
                        <a:t>৩।কাছাকাছি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অঞ্চলের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জলবায়ু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সাধারনত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একই</a:t>
                      </a:r>
                      <a:r>
                        <a:rPr lang="en-US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রকম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76400" y="2819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আবহাওয়া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638800" y="27432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জলবায়ু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ter_cycle_0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609600"/>
            <a:ext cx="7239000" cy="5029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6600" y="5791200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চক্র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762000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2057400"/>
            <a:ext cx="411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আবহাওয়া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জলবায়ু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কী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পরিবেশে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পানিচক্রের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9144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286000"/>
            <a:ext cx="6096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পানিচক্র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ব্যাহত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মানব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তলিকা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ellow-Glitter-Flower-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1999" y="1600200"/>
            <a:ext cx="7271327" cy="5105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2800" y="457200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294</Words>
  <Application>Microsoft Office PowerPoint</Application>
  <PresentationFormat>On-screen Show (4:3)</PresentationFormat>
  <Paragraphs>68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48</cp:revision>
  <dcterms:created xsi:type="dcterms:W3CDTF">2006-08-16T00:00:00Z</dcterms:created>
  <dcterms:modified xsi:type="dcterms:W3CDTF">2014-02-05T07:38:14Z</dcterms:modified>
</cp:coreProperties>
</file>